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61" r:id="rId4"/>
    <p:sldId id="262" r:id="rId5"/>
    <p:sldId id="263" r:id="rId6"/>
    <p:sldId id="277" r:id="rId7"/>
    <p:sldId id="264" r:id="rId8"/>
    <p:sldId id="265" r:id="rId9"/>
    <p:sldId id="266" r:id="rId10"/>
    <p:sldId id="279" r:id="rId11"/>
    <p:sldId id="269" r:id="rId12"/>
    <p:sldId id="282" r:id="rId13"/>
    <p:sldId id="283" r:id="rId14"/>
    <p:sldId id="284" r:id="rId15"/>
    <p:sldId id="280" r:id="rId16"/>
    <p:sldId id="272" r:id="rId17"/>
    <p:sldId id="273" r:id="rId18"/>
    <p:sldId id="274" r:id="rId19"/>
    <p:sldId id="281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50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13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07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52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70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42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5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21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86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49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19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43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28" y="1633762"/>
            <a:ext cx="6257143" cy="359047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1560" y="908720"/>
            <a:ext cx="806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rgbClr val="7030A0"/>
                </a:solidFill>
              </a:rPr>
              <a:t>Helicon – printer installeren op je eigen laptop</a:t>
            </a:r>
            <a:endParaRPr lang="nl-NL" sz="3200" b="1" dirty="0">
              <a:solidFill>
                <a:srgbClr val="7030A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75056" y="5733256"/>
            <a:ext cx="5937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Gebruik geen </a:t>
            </a:r>
            <a:r>
              <a:rPr lang="nl-NL" sz="3200" b="1" dirty="0" err="1" smtClean="0">
                <a:solidFill>
                  <a:srgbClr val="FF0000"/>
                </a:solidFill>
              </a:rPr>
              <a:t>Chrome</a:t>
            </a:r>
            <a:r>
              <a:rPr lang="nl-NL" sz="3200" b="1" dirty="0" smtClean="0">
                <a:solidFill>
                  <a:srgbClr val="FF0000"/>
                </a:solidFill>
              </a:rPr>
              <a:t> als browser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1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24" y="1881381"/>
            <a:ext cx="5180952" cy="309523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75656" y="1052736"/>
            <a:ext cx="606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Je ziet de printer onderin de balk staan.</a:t>
            </a:r>
            <a:endParaRPr lang="nl-NL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5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6" y="188640"/>
            <a:ext cx="8287032" cy="65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404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80728"/>
            <a:ext cx="9144000" cy="305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305050"/>
            <a:ext cx="3009900" cy="22479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23928" y="1340768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Vul in je inlognaam en wachtwoord</a:t>
            </a:r>
            <a:endParaRPr lang="nl-NL" dirty="0"/>
          </a:p>
        </p:txBody>
      </p:sp>
      <p:sp>
        <p:nvSpPr>
          <p:cNvPr id="4" name="Pijl-omlaag 3"/>
          <p:cNvSpPr/>
          <p:nvPr/>
        </p:nvSpPr>
        <p:spPr>
          <a:xfrm>
            <a:off x="5076056" y="1710100"/>
            <a:ext cx="360040" cy="92681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02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8841887" cy="32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1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352381" cy="256190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91329" y="4221088"/>
            <a:ext cx="741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Het scherm kan er ook anders uitzien.</a:t>
            </a:r>
            <a:endParaRPr lang="nl-N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7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3450"/>
            <a:ext cx="89900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699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2" y="645418"/>
            <a:ext cx="8775154" cy="487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784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3450"/>
            <a:ext cx="89900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131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" y="908720"/>
            <a:ext cx="882125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5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628571" cy="5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6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" y="711746"/>
            <a:ext cx="8979684" cy="614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14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36712"/>
            <a:ext cx="8056563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50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056"/>
            <a:ext cx="9144000" cy="34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7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921"/>
            <a:ext cx="9144000" cy="44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2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843088"/>
            <a:ext cx="57054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01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6895107" cy="61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45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8" y="132652"/>
            <a:ext cx="7400800" cy="656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5002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36</Words>
  <Application>Microsoft Office PowerPoint</Application>
  <PresentationFormat>Diavoorstelling (4:3)</PresentationFormat>
  <Paragraphs>5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</dc:creator>
  <cp:lastModifiedBy>Willem Franken</cp:lastModifiedBy>
  <cp:revision>22</cp:revision>
  <dcterms:created xsi:type="dcterms:W3CDTF">2014-06-18T16:19:43Z</dcterms:created>
  <dcterms:modified xsi:type="dcterms:W3CDTF">2017-11-15T10:41:43Z</dcterms:modified>
</cp:coreProperties>
</file>